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0" y="3644997"/>
            <a:ext cx="34926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dirty="0">
                <a:solidFill>
                  <a:srgbClr val="FFFFFF"/>
                </a:solidFill>
              </a:rPr>
              <a:t>High School </a:t>
            </a: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Internship Recruitment </a:t>
            </a:r>
            <a:r>
              <a:rPr lang="en-US" dirty="0">
                <a:solidFill>
                  <a:srgbClr val="FFFFFF"/>
                </a:solidFill>
              </a:rPr>
              <a:t>Video 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578521" y="2115971"/>
            <a:ext cx="5565479" cy="473321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6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32154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8"/>
          <p:cNvSpPr txBox="1">
            <a:spLocks noChangeArrowheads="1"/>
          </p:cNvSpPr>
          <p:nvPr/>
        </p:nvSpPr>
        <p:spPr bwMode="auto">
          <a:xfrm>
            <a:off x="0" y="2299406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0" y="5346801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Videos</a:t>
            </a:r>
            <a:endParaRPr lang="en-US" sz="2000" dirty="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0800000">
            <a:off x="0" y="2077504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3533" y="2887650"/>
            <a:ext cx="5002207" cy="293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8</cp:revision>
  <dcterms:created xsi:type="dcterms:W3CDTF">2014-12-01T22:27:14Z</dcterms:created>
  <dcterms:modified xsi:type="dcterms:W3CDTF">2015-06-02T14:27:27Z</dcterms:modified>
</cp:coreProperties>
</file>